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43FC9-A81D-4E9D-84A1-932D64F9F877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127A17-6C6E-44EC-837D-71113D24C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571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27A17-6C6E-44EC-837D-71113D24C75E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075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06.11.2013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7781488" cy="3456384"/>
          </a:xfrm>
        </p:spPr>
        <p:txBody>
          <a:bodyPr/>
          <a:lstStyle/>
          <a:p>
            <a:pPr algn="ctr"/>
            <a:r>
              <a:rPr lang="ru-RU" sz="6000" dirty="0" smtClean="0"/>
              <a:t>Новые краски </a:t>
            </a:r>
            <a:br>
              <a:rPr lang="ru-RU" sz="6000" dirty="0" smtClean="0"/>
            </a:br>
            <a:r>
              <a:rPr lang="ru-RU" sz="6000" dirty="0"/>
              <a:t/>
            </a:r>
            <a:br>
              <a:rPr lang="ru-RU" sz="6000" dirty="0"/>
            </a:br>
            <a:r>
              <a:rPr lang="ru-RU" sz="6000" dirty="0" smtClean="0"/>
              <a:t>музыки </a:t>
            </a:r>
            <a:r>
              <a:rPr lang="en-US" sz="6000" dirty="0" smtClean="0"/>
              <a:t>XX</a:t>
            </a:r>
            <a:r>
              <a:rPr lang="ru-RU" sz="6000" dirty="0" smtClean="0"/>
              <a:t> века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328823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51760"/>
            <a:ext cx="4824535" cy="6175404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4509120"/>
            <a:ext cx="8069520" cy="2232248"/>
          </a:xfrm>
        </p:spPr>
        <p:txBody>
          <a:bodyPr/>
          <a:lstStyle/>
          <a:p>
            <a:r>
              <a:rPr lang="ru-RU" b="1" i="1" dirty="0">
                <a:effectLst/>
              </a:rPr>
              <a:t>ДЖОН  КЕЙДЖ. </a:t>
            </a:r>
            <a:r>
              <a:rPr lang="ru-RU" b="1" i="1" dirty="0" smtClean="0">
                <a:effectLst/>
              </a:rPr>
              <a:t/>
            </a:r>
            <a:br>
              <a:rPr lang="ru-RU" b="1" i="1" dirty="0" smtClean="0">
                <a:effectLst/>
              </a:rPr>
            </a:br>
            <a:r>
              <a:rPr lang="ru-RU" b="1" i="1" dirty="0" smtClean="0">
                <a:effectLst/>
              </a:rPr>
              <a:t>пьеса</a:t>
            </a:r>
            <a:r>
              <a:rPr lang="ru-RU" b="1" i="1" dirty="0">
                <a:effectLst/>
              </a:rPr>
              <a:t> «4'33''»</a:t>
            </a:r>
            <a:br>
              <a:rPr lang="ru-RU" b="1" i="1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7528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496944" cy="6309320"/>
          </a:xfrm>
        </p:spPr>
        <p:txBody>
          <a:bodyPr/>
          <a:lstStyle/>
          <a:p>
            <a:r>
              <a:rPr lang="ru-RU" sz="4400" b="1" dirty="0">
                <a:effectLst/>
              </a:rPr>
              <a:t>«4'33''»</a:t>
            </a:r>
            <a:r>
              <a:rPr lang="ru-RU" sz="4400" dirty="0">
                <a:effectLst/>
              </a:rPr>
              <a:t> – знаменитая пьеса для фортепиано «4'33» Джона Кейджа была впервые исполнена в 1952 году. Ее суть заключается в том, что на протяжении четырех минут и тридцати трех секунд в зале стоит тишина, т.е. исполнитель ничего не играет.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699140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360281"/>
            <a:ext cx="5472608" cy="6186426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16632"/>
            <a:ext cx="4680520" cy="6408712"/>
          </a:xfrm>
        </p:spPr>
        <p:txBody>
          <a:bodyPr/>
          <a:lstStyle/>
          <a:p>
            <a:r>
              <a:rPr lang="ru-RU" sz="4400" dirty="0"/>
              <a:t>Видный итальянский авангардист Лучано </a:t>
            </a:r>
            <a:r>
              <a:rPr lang="ru-RU" sz="4400" dirty="0" err="1" smtClean="0"/>
              <a:t>Берио</a:t>
            </a:r>
            <a:r>
              <a:rPr lang="ru-RU" sz="4400" dirty="0" smtClean="0"/>
              <a:t> (</a:t>
            </a:r>
            <a:r>
              <a:rPr lang="ru-RU" sz="3600" cap="all" dirty="0" smtClean="0">
                <a:effectLst/>
              </a:rPr>
              <a:t>1925–2003</a:t>
            </a:r>
            <a:r>
              <a:rPr lang="ru-RU" sz="4400" cap="all" dirty="0">
                <a:effectLst/>
              </a:rPr>
              <a:t>)</a:t>
            </a:r>
            <a:r>
              <a:rPr lang="ru-RU" sz="4400" dirty="0" smtClean="0"/>
              <a:t> включил </a:t>
            </a:r>
            <a:r>
              <a:rPr lang="ru-RU" sz="4400" dirty="0"/>
              <a:t>в партитуру своего сочинения смех.</a:t>
            </a:r>
          </a:p>
        </p:txBody>
      </p:sp>
    </p:spTree>
    <p:extLst>
      <p:ext uri="{BB962C8B-B14F-4D97-AF65-F5344CB8AC3E}">
        <p14:creationId xmlns:p14="http://schemas.microsoft.com/office/powerpoint/2010/main" val="2661384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122" y="764704"/>
            <a:ext cx="4784000" cy="5579135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620688"/>
            <a:ext cx="4176464" cy="4392488"/>
          </a:xfrm>
        </p:spPr>
        <p:txBody>
          <a:bodyPr/>
          <a:lstStyle/>
          <a:p>
            <a:r>
              <a:rPr lang="ru-RU" b="1" cap="all" dirty="0">
                <a:effectLst/>
              </a:rPr>
              <a:t>АРНОЛЬД ШЁНБЕРГ (1874–1951</a:t>
            </a:r>
            <a:r>
              <a:rPr lang="ru-RU" b="1" cap="all" dirty="0" smtClean="0">
                <a:effectLst/>
              </a:rPr>
              <a:t>)- </a:t>
            </a:r>
            <a:br>
              <a:rPr lang="ru-RU" b="1" cap="all" dirty="0" smtClean="0">
                <a:effectLst/>
              </a:rPr>
            </a:br>
            <a:r>
              <a:rPr lang="ru-RU" sz="3600" b="1" cap="all" dirty="0" smtClean="0">
                <a:effectLst/>
              </a:rPr>
              <a:t>австрийский композитор</a:t>
            </a:r>
            <a:r>
              <a:rPr lang="ru-RU" b="1" cap="all" dirty="0">
                <a:effectLst/>
              </a:rPr>
              <a:t/>
            </a:r>
            <a:br>
              <a:rPr lang="ru-RU" b="1" cap="all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93327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-171400"/>
            <a:ext cx="8496944" cy="6768752"/>
          </a:xfrm>
        </p:spPr>
        <p:txBody>
          <a:bodyPr/>
          <a:lstStyle/>
          <a:p>
            <a:r>
              <a:rPr lang="ru-RU" dirty="0" smtClean="0"/>
              <a:t>Арнольда </a:t>
            </a:r>
            <a:r>
              <a:rPr lang="ru-RU" dirty="0" err="1" smtClean="0"/>
              <a:t>Шёнберга</a:t>
            </a:r>
            <a:r>
              <a:rPr lang="ru-RU" dirty="0" smtClean="0"/>
              <a:t> считают «отцом» современного «авангардизма». К началу 20-х годов </a:t>
            </a:r>
            <a:r>
              <a:rPr lang="en-US" dirty="0" smtClean="0"/>
              <a:t>XX</a:t>
            </a:r>
            <a:r>
              <a:rPr lang="ru-RU" dirty="0" smtClean="0"/>
              <a:t> века он создал 12-тоновую систему музыкального письма – додекафонию.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6383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7240" y="980728"/>
            <a:ext cx="7543800" cy="3600400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6600" dirty="0" smtClean="0"/>
              <a:t>А. </a:t>
            </a:r>
            <a:r>
              <a:rPr lang="ru-RU" sz="6600" dirty="0" err="1" smtClean="0"/>
              <a:t>Шёнберг</a:t>
            </a: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>«Уцелевший из Варшавы»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1363373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04664"/>
            <a:ext cx="4392488" cy="585665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44008" y="764704"/>
            <a:ext cx="4320480" cy="5544616"/>
          </a:xfrm>
        </p:spPr>
        <p:txBody>
          <a:bodyPr/>
          <a:lstStyle/>
          <a:p>
            <a:r>
              <a:rPr lang="ru-RU" sz="5400" dirty="0" err="1" smtClean="0"/>
              <a:t>Артюр</a:t>
            </a:r>
            <a:r>
              <a:rPr lang="ru-RU" sz="5400" dirty="0" smtClean="0"/>
              <a:t> </a:t>
            </a:r>
            <a:r>
              <a:rPr lang="ru-RU" sz="5400" dirty="0" err="1" smtClean="0"/>
              <a:t>Оннегер</a:t>
            </a:r>
            <a:r>
              <a:rPr lang="ru-RU" sz="5400" dirty="0" smtClean="0"/>
              <a:t> </a:t>
            </a:r>
            <a:br>
              <a:rPr lang="ru-RU" sz="5400" dirty="0" smtClean="0"/>
            </a:br>
            <a:r>
              <a:rPr lang="ru-RU" sz="5400" dirty="0" smtClean="0"/>
              <a:t>(1892-1955) – </a:t>
            </a:r>
            <a:r>
              <a:rPr lang="ru-RU" sz="4800" dirty="0" smtClean="0"/>
              <a:t>французский композитор-авангардист.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6065673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7240" y="1268760"/>
            <a:ext cx="7543800" cy="3096344"/>
          </a:xfrm>
        </p:spPr>
        <p:txBody>
          <a:bodyPr/>
          <a:lstStyle/>
          <a:p>
            <a:pPr algn="ctr"/>
            <a:r>
              <a:rPr lang="ru-RU" dirty="0" smtClean="0"/>
              <a:t>А. </a:t>
            </a:r>
            <a:r>
              <a:rPr lang="ru-RU" dirty="0" err="1" smtClean="0"/>
              <a:t>Оннегер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«</a:t>
            </a:r>
            <a:r>
              <a:rPr lang="ru-RU" dirty="0" err="1" smtClean="0"/>
              <a:t>Пасифик</a:t>
            </a:r>
            <a:r>
              <a:rPr lang="ru-RU" dirty="0" smtClean="0"/>
              <a:t> № 231»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0003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96944" cy="6264696"/>
          </a:xfrm>
        </p:spPr>
        <p:txBody>
          <a:bodyPr/>
          <a:lstStyle/>
          <a:p>
            <a:r>
              <a:rPr lang="ru-RU" sz="4400" dirty="0" smtClean="0"/>
              <a:t>Авангардизм отрицает все, что характерно для классической музыки. Музыкальный язык обогащается новыми тембрами синтезаторов и электромузыкальных инструментов, новыми ритмами рок-музыки, новыми акустическими эффектами.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7741213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68952" cy="6336704"/>
          </a:xfrm>
        </p:spPr>
        <p:txBody>
          <a:bodyPr/>
          <a:lstStyle/>
          <a:p>
            <a:r>
              <a:rPr lang="ru-RU" dirty="0" smtClean="0"/>
              <a:t>Если в середине </a:t>
            </a:r>
            <a:r>
              <a:rPr lang="en-US" dirty="0" smtClean="0"/>
              <a:t>XX</a:t>
            </a:r>
            <a:r>
              <a:rPr lang="ru-RU" dirty="0" smtClean="0"/>
              <a:t> в. новейшая музыка бурно развивалась по трем направлениям: современная классика, «поп-музыка» и «авангардизм», то к концу </a:t>
            </a:r>
            <a:r>
              <a:rPr lang="en-US" dirty="0" smtClean="0"/>
              <a:t>XX</a:t>
            </a:r>
            <a:r>
              <a:rPr lang="ru-RU" dirty="0"/>
              <a:t> </a:t>
            </a:r>
            <a:r>
              <a:rPr lang="ru-RU" dirty="0" smtClean="0"/>
              <a:t>в. эти направления в своих лучших проявлениях начинают объединяться.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4823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7240" y="476672"/>
            <a:ext cx="7543800" cy="5314528"/>
          </a:xfrm>
        </p:spPr>
        <p:txBody>
          <a:bodyPr/>
          <a:lstStyle/>
          <a:p>
            <a:r>
              <a:rPr lang="ru-RU" dirty="0" smtClean="0"/>
              <a:t>Додекафония – (</a:t>
            </a:r>
            <a:r>
              <a:rPr lang="ru-RU" dirty="0" err="1" smtClean="0"/>
              <a:t>двенадцатизвучие</a:t>
            </a:r>
            <a:r>
              <a:rPr lang="ru-RU" dirty="0" smtClean="0"/>
              <a:t>)- способ сочинять музыку, используя лишь 12 соотнесенных между собой звуков.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7047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Алеаторика (от греч. «</a:t>
            </a:r>
            <a:r>
              <a:rPr lang="ru-RU" i="1" dirty="0" err="1" smtClean="0"/>
              <a:t>алеа</a:t>
            </a:r>
            <a:r>
              <a:rPr lang="ru-RU" dirty="0" smtClean="0"/>
              <a:t>»- игра в кости)- течение, в основе творчества которого лежит принцип случайности.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736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Конкретная музыка – запись на пленке любых звуков и шумов окружающего мира, манипуляции с этими записями.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3901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7240" y="836712"/>
            <a:ext cx="7543800" cy="4954488"/>
          </a:xfrm>
        </p:spPr>
        <p:txBody>
          <a:bodyPr/>
          <a:lstStyle/>
          <a:p>
            <a:r>
              <a:rPr lang="ru-RU" dirty="0" smtClean="0"/>
              <a:t>Электронная музыка – возникает в результате комбинирования различных записей, созданных синтезаторами.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4584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7240" y="692696"/>
            <a:ext cx="7543800" cy="5098504"/>
          </a:xfrm>
        </p:spPr>
        <p:txBody>
          <a:bodyPr/>
          <a:lstStyle/>
          <a:p>
            <a:r>
              <a:rPr lang="ru-RU" dirty="0" err="1" smtClean="0"/>
              <a:t>Сонористика</a:t>
            </a:r>
            <a:r>
              <a:rPr lang="ru-RU" dirty="0" smtClean="0"/>
              <a:t> – музыка, целью которой является показ комбинаций небывалых парадоксальных звучностей.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0679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7240" y="476672"/>
            <a:ext cx="7543800" cy="5314528"/>
          </a:xfrm>
        </p:spPr>
        <p:txBody>
          <a:bodyPr/>
          <a:lstStyle/>
          <a:p>
            <a:r>
              <a:rPr lang="ru-RU" dirty="0" smtClean="0"/>
              <a:t>Коллаж – музыка, в которой использованы отдельные интонации, иногда фрагменты из сочинений других авторов.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5744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7240" y="1196752"/>
            <a:ext cx="7543800" cy="4594448"/>
          </a:xfrm>
        </p:spPr>
        <p:txBody>
          <a:bodyPr/>
          <a:lstStyle/>
          <a:p>
            <a:r>
              <a:rPr lang="ru-RU" dirty="0" smtClean="0"/>
              <a:t>Стохастическая музыка – попытка связать музыкальное творчество с высшей математикой – теорией вероятности и больших чисел.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6169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7240" y="548680"/>
            <a:ext cx="7543800" cy="4176464"/>
          </a:xfrm>
        </p:spPr>
        <p:txBody>
          <a:bodyPr/>
          <a:lstStyle/>
          <a:p>
            <a:r>
              <a:rPr lang="ru-RU" dirty="0" smtClean="0"/>
              <a:t>Компьютерная музыка – запрограммированная и сочиненная компьютерами.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63265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47</TotalTime>
  <Words>249</Words>
  <Application>Microsoft Office PowerPoint</Application>
  <PresentationFormat>Экран (4:3)</PresentationFormat>
  <Paragraphs>20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Базовая</vt:lpstr>
      <vt:lpstr>Новые краски   музыки XX века</vt:lpstr>
      <vt:lpstr>Додекафония – (двенадцатизвучие)- способ сочинять музыку, используя лишь 12 соотнесенных между собой звуков. </vt:lpstr>
      <vt:lpstr>Алеаторика (от греч. «алеа»- игра в кости)- течение, в основе творчества которого лежит принцип случайности.</vt:lpstr>
      <vt:lpstr>Конкретная музыка – запись на пленке любых звуков и шумов окружающего мира, манипуляции с этими записями.</vt:lpstr>
      <vt:lpstr>Электронная музыка – возникает в результате комбинирования различных записей, созданных синтезаторами.</vt:lpstr>
      <vt:lpstr>Сонористика – музыка, целью которой является показ комбинаций небывалых парадоксальных звучностей. </vt:lpstr>
      <vt:lpstr>Коллаж – музыка, в которой использованы отдельные интонации, иногда фрагменты из сочинений других авторов.</vt:lpstr>
      <vt:lpstr>Стохастическая музыка – попытка связать музыкальное творчество с высшей математикой – теорией вероятности и больших чисел.</vt:lpstr>
      <vt:lpstr>Компьютерная музыка – запрограммированная и сочиненная компьютерами.</vt:lpstr>
      <vt:lpstr>ДЖОН  КЕЙДЖ.  пьеса «4'33''» </vt:lpstr>
      <vt:lpstr>«4'33''» – знаменитая пьеса для фортепиано «4'33» Джона Кейджа была впервые исполнена в 1952 году. Ее суть заключается в том, что на протяжении четырех минут и тридцати трех секунд в зале стоит тишина, т.е. исполнитель ничего не играет.</vt:lpstr>
      <vt:lpstr>Видный итальянский авангардист Лучано Берио (1925–2003) включил в партитуру своего сочинения смех.</vt:lpstr>
      <vt:lpstr>АРНОЛЬД ШЁНБЕРГ (1874–1951)-  австрийский композитор </vt:lpstr>
      <vt:lpstr>Арнольда Шёнберга считают «отцом» современного «авангардизма». К началу 20-х годов XX века он создал 12-тоновую систему музыкального письма – додекафонию.</vt:lpstr>
      <vt:lpstr> А. Шёнберг «Уцелевший из Варшавы»</vt:lpstr>
      <vt:lpstr>Артюр Оннегер  (1892-1955) – французский композитор-авангардист.</vt:lpstr>
      <vt:lpstr>А. Оннегер  «Пасифик № 231»</vt:lpstr>
      <vt:lpstr>Авангардизм отрицает все, что характерно для классической музыки. Музыкальный язык обогащается новыми тембрами синтезаторов и электромузыкальных инструментов, новыми ритмами рок-музыки, новыми акустическими эффектами.</vt:lpstr>
      <vt:lpstr>Если в середине XX в. новейшая музыка бурно развивалась по трем направлениям: современная классика, «поп-музыка» и «авангардизм», то к концу XX в. эти направления в своих лучших проявлениях начинают объединяться.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Новые краски   музыки XX века</dc:title>
  <dc:creator>Ирина</dc:creator>
  <cp:lastModifiedBy>Ирина</cp:lastModifiedBy>
  <cp:revision>7</cp:revision>
  <dcterms:created xsi:type="dcterms:W3CDTF">2013-11-06T14:27:20Z</dcterms:created>
  <dcterms:modified xsi:type="dcterms:W3CDTF">2013-11-06T15:27:32Z</dcterms:modified>
</cp:coreProperties>
</file>